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a:solidFill>
                  <a:srgbClr val="2F5496"/>
                </a:solidFill>
                <a:latin typeface="Arial"/>
                <a:ea typeface="Arial"/>
                <a:cs typeface="Arial"/>
                <a:sym typeface="Arial"/>
              </a:rPr>
              <a:t> </a:t>
            </a:r>
            <a:r>
              <a:rPr lang="en-US" sz="2000" b="1">
                <a:solidFill>
                  <a:srgbClr val="2F5496"/>
                </a:solidFill>
              </a:rPr>
              <a:t>DHARSHINI .G</a:t>
            </a:r>
            <a:r>
              <a:rPr lang="en-US" sz="2000" b="1">
                <a:solidFill>
                  <a:srgbClr val="2F5496"/>
                </a:solidFill>
                <a:latin typeface="Arial"/>
                <a:ea typeface="Arial"/>
                <a:cs typeface="Arial"/>
                <a:sym typeface="Arial"/>
              </a:rPr>
              <a:t>– </a:t>
            </a:r>
            <a:r>
              <a:rPr lang="en-US" sz="2000" b="1" dirty="0">
                <a:solidFill>
                  <a:srgbClr val="2F5496"/>
                </a:solidFill>
                <a:latin typeface="Arial"/>
                <a:ea typeface="Arial"/>
                <a:cs typeface="Arial"/>
                <a:sym typeface="Arial"/>
              </a:rPr>
              <a:t>AU810021214013</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t>https://github.com/Dharshiniganesan1234/Dharshini.git</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endParaRPr sz="3600" dirty="0">
              <a:solidFill>
                <a:schemeClr val="accent1"/>
              </a:solidFill>
            </a:endParaRPr>
          </a:p>
        </p:txBody>
      </p:sp>
      <p:sp>
        <p:nvSpPr>
          <p:cNvPr id="136" name="Google Shape;136;p19"/>
          <p:cNvSpPr txBox="1">
            <a:spLocks noGrp="1"/>
          </p:cNvSpPr>
          <p:nvPr>
            <p:ph type="ftr" idx="11"/>
          </p:nvPr>
        </p:nvSpPr>
        <p:spPr>
          <a:xfrm>
            <a:off x="4199071" y="540964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5" name="1000130923.mp4">
            <a:hlinkClick r:id="" action="ppaction://media"/>
            <a:extLst>
              <a:ext uri="{FF2B5EF4-FFF2-40B4-BE49-F238E27FC236}">
                <a16:creationId xmlns:a16="http://schemas.microsoft.com/office/drawing/2014/main" id="{C6382A05-9705-46B8-B56E-E5B4AA6C540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838824" y="1624852"/>
            <a:ext cx="6555441" cy="46667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dharshini govind</cp:lastModifiedBy>
  <cp:revision>6</cp:revision>
  <dcterms:modified xsi:type="dcterms:W3CDTF">2024-04-24T06:41:52Z</dcterms:modified>
</cp:coreProperties>
</file>